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4" r:id="rId4"/>
    <p:sldId id="275" r:id="rId5"/>
    <p:sldId id="276" r:id="rId6"/>
    <p:sldId id="258" r:id="rId7"/>
    <p:sldId id="259" r:id="rId8"/>
    <p:sldId id="260" r:id="rId9"/>
    <p:sldId id="261" r:id="rId10"/>
    <p:sldId id="262" r:id="rId11"/>
    <p:sldId id="263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71" r:id="rId23"/>
    <p:sldId id="264" r:id="rId24"/>
    <p:sldId id="265" r:id="rId25"/>
    <p:sldId id="266" r:id="rId26"/>
    <p:sldId id="267" r:id="rId27"/>
    <p:sldId id="272" r:id="rId28"/>
    <p:sldId id="27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4B923-5F42-4FD2-B72F-07D1FBA31318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1AC5F-8E0C-4490-824E-5074B2C36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3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4B923-5F42-4FD2-B72F-07D1FBA31318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1AC5F-8E0C-4490-824E-5074B2C36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03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4B923-5F42-4FD2-B72F-07D1FBA31318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1AC5F-8E0C-4490-824E-5074B2C36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779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4B923-5F42-4FD2-B72F-07D1FBA31318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1AC5F-8E0C-4490-824E-5074B2C36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987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4B923-5F42-4FD2-B72F-07D1FBA31318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1AC5F-8E0C-4490-824E-5074B2C36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899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4B923-5F42-4FD2-B72F-07D1FBA31318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1AC5F-8E0C-4490-824E-5074B2C36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509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4B923-5F42-4FD2-B72F-07D1FBA31318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1AC5F-8E0C-4490-824E-5074B2C36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82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4B923-5F42-4FD2-B72F-07D1FBA31318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1AC5F-8E0C-4490-824E-5074B2C36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8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4B923-5F42-4FD2-B72F-07D1FBA31318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1AC5F-8E0C-4490-824E-5074B2C36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31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4B923-5F42-4FD2-B72F-07D1FBA31318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1AC5F-8E0C-4490-824E-5074B2C36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060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4B923-5F42-4FD2-B72F-07D1FBA31318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1AC5F-8E0C-4490-824E-5074B2C36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877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84B923-5F42-4FD2-B72F-07D1FBA31318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1AC5F-8E0C-4490-824E-5074B2C36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19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50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075" t="12729" r="22956" b="31392"/>
          <a:stretch/>
        </p:blipFill>
        <p:spPr>
          <a:xfrm>
            <a:off x="1939636" y="259771"/>
            <a:ext cx="8312727" cy="522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32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941" t="12969" r="25508" b="28288"/>
          <a:stretch/>
        </p:blipFill>
        <p:spPr>
          <a:xfrm>
            <a:off x="2213263" y="696190"/>
            <a:ext cx="7928264" cy="550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28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732" t="12968" r="24165" b="23750"/>
          <a:stretch/>
        </p:blipFill>
        <p:spPr>
          <a:xfrm>
            <a:off x="1170709" y="365125"/>
            <a:ext cx="9126682" cy="648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19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777" t="15595" r="19463" b="30914"/>
          <a:stretch/>
        </p:blipFill>
        <p:spPr>
          <a:xfrm>
            <a:off x="1735282" y="526906"/>
            <a:ext cx="9440670" cy="491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844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867" t="15595" r="18658" b="28527"/>
          <a:stretch/>
        </p:blipFill>
        <p:spPr>
          <a:xfrm>
            <a:off x="945573" y="654627"/>
            <a:ext cx="9860972" cy="558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470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031" t="12729" r="18121" b="27333"/>
          <a:stretch/>
        </p:blipFill>
        <p:spPr>
          <a:xfrm>
            <a:off x="1402773" y="685801"/>
            <a:ext cx="9789230" cy="54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01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658" t="14162" r="23359" b="33064"/>
          <a:stretch/>
        </p:blipFill>
        <p:spPr>
          <a:xfrm>
            <a:off x="1714500" y="862445"/>
            <a:ext cx="9316274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13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941" t="12968" r="19464" b="24228"/>
          <a:stretch/>
        </p:blipFill>
        <p:spPr>
          <a:xfrm>
            <a:off x="1960417" y="602673"/>
            <a:ext cx="8794173" cy="579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27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463" t="12729" r="26314" b="32348"/>
          <a:stretch/>
        </p:blipFill>
        <p:spPr>
          <a:xfrm>
            <a:off x="1288472" y="945571"/>
            <a:ext cx="8562110" cy="548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416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135" t="19654" r="20673" b="29004"/>
          <a:stretch/>
        </p:blipFill>
        <p:spPr>
          <a:xfrm>
            <a:off x="1672936" y="852055"/>
            <a:ext cx="9486899" cy="515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270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717" t="14163" r="30747" b="28526"/>
          <a:stretch/>
        </p:blipFill>
        <p:spPr>
          <a:xfrm>
            <a:off x="2389909" y="351459"/>
            <a:ext cx="7086600" cy="625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700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508" t="12968" r="28195" b="23750"/>
          <a:stretch/>
        </p:blipFill>
        <p:spPr>
          <a:xfrm>
            <a:off x="2119745" y="529936"/>
            <a:ext cx="7159337" cy="632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15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658" t="13684" r="21747" b="23989"/>
          <a:stretch/>
        </p:blipFill>
        <p:spPr>
          <a:xfrm>
            <a:off x="1704110" y="706581"/>
            <a:ext cx="7917872" cy="517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77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075" t="25385" r="22419" b="33064"/>
          <a:stretch/>
        </p:blipFill>
        <p:spPr>
          <a:xfrm>
            <a:off x="838200" y="883226"/>
            <a:ext cx="10104261" cy="467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445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747" t="22520" r="24031" b="25422"/>
          <a:stretch/>
        </p:blipFill>
        <p:spPr>
          <a:xfrm>
            <a:off x="1922317" y="1132608"/>
            <a:ext cx="7803574" cy="473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144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537" t="21565" r="24972" b="24467"/>
          <a:stretch/>
        </p:blipFill>
        <p:spPr>
          <a:xfrm>
            <a:off x="716973" y="517687"/>
            <a:ext cx="10127673" cy="634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555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941" t="12729" r="25240" b="35213"/>
          <a:stretch/>
        </p:blipFill>
        <p:spPr>
          <a:xfrm>
            <a:off x="1617517" y="807459"/>
            <a:ext cx="8956965" cy="548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7392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867" t="12729" r="23762" b="30676"/>
          <a:stretch/>
        </p:blipFill>
        <p:spPr>
          <a:xfrm>
            <a:off x="1976004" y="665017"/>
            <a:ext cx="8239991" cy="520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588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762" t="22998" r="25239" b="29481"/>
          <a:stretch/>
        </p:blipFill>
        <p:spPr>
          <a:xfrm>
            <a:off x="1818410" y="913606"/>
            <a:ext cx="9102436" cy="540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915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986" t="24908" r="28867" b="27810"/>
          <a:stretch/>
        </p:blipFill>
        <p:spPr>
          <a:xfrm>
            <a:off x="2234044" y="737755"/>
            <a:ext cx="7398327" cy="51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442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374" t="12729" r="22151" b="23750"/>
          <a:stretch/>
        </p:blipFill>
        <p:spPr>
          <a:xfrm>
            <a:off x="1669472" y="571500"/>
            <a:ext cx="8853056" cy="570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02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732" t="13684" r="21478" b="24467"/>
          <a:stretch/>
        </p:blipFill>
        <p:spPr>
          <a:xfrm>
            <a:off x="1340426" y="685799"/>
            <a:ext cx="8645237" cy="569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53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613" t="13207" r="24837" b="23750"/>
          <a:stretch/>
        </p:blipFill>
        <p:spPr>
          <a:xfrm>
            <a:off x="1246908" y="145474"/>
            <a:ext cx="8821881" cy="657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863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869" t="13030" r="26194" b="35909"/>
          <a:stretch/>
        </p:blipFill>
        <p:spPr>
          <a:xfrm>
            <a:off x="2015835" y="675409"/>
            <a:ext cx="7710056" cy="482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63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404" t="12235" r="23762" b="30289"/>
          <a:stretch/>
        </p:blipFill>
        <p:spPr>
          <a:xfrm>
            <a:off x="1662546" y="1027906"/>
            <a:ext cx="8333508" cy="541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22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870" t="13636" r="24233" b="30303"/>
          <a:stretch/>
        </p:blipFill>
        <p:spPr>
          <a:xfrm>
            <a:off x="1918854" y="498763"/>
            <a:ext cx="8354291" cy="550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37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478" t="12252" r="23896" b="35690"/>
          <a:stretch/>
        </p:blipFill>
        <p:spPr>
          <a:xfrm>
            <a:off x="2223654" y="1205344"/>
            <a:ext cx="8385463" cy="504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96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</Words>
  <Application>Microsoft Office PowerPoint</Application>
  <PresentationFormat>Widescreen</PresentationFormat>
  <Paragraphs>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Use cases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 cases</dc:title>
  <dc:creator>localadmin</dc:creator>
  <cp:lastModifiedBy>localadmin</cp:lastModifiedBy>
  <cp:revision>8</cp:revision>
  <dcterms:created xsi:type="dcterms:W3CDTF">2024-08-13T05:22:15Z</dcterms:created>
  <dcterms:modified xsi:type="dcterms:W3CDTF">2024-08-13T05:50:43Z</dcterms:modified>
</cp:coreProperties>
</file>